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3" r:id="rId3"/>
    <p:sldId id="282" r:id="rId4"/>
    <p:sldId id="295" r:id="rId5"/>
    <p:sldId id="27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Quelle est la règle ?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27438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Semaine 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BCBE44D-C764-4EDB-8F19-57A58A0E0087}"/>
              </a:ext>
            </a:extLst>
          </p:cNvPr>
          <p:cNvSpPr/>
          <p:nvPr/>
        </p:nvSpPr>
        <p:spPr>
          <a:xfrm rot="20307856">
            <a:off x="930223" y="40994"/>
            <a:ext cx="862941" cy="10883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259DE126-F0A8-4BA8-8505-468E357E61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245" y="162347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092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806B07D0-1692-403A-9EA8-724AF4BB5B25}"/>
              </a:ext>
            </a:extLst>
          </p:cNvPr>
          <p:cNvSpPr txBox="1">
            <a:spLocks/>
          </p:cNvSpPr>
          <p:nvPr/>
        </p:nvSpPr>
        <p:spPr>
          <a:xfrm>
            <a:off x="3238375" y="1619090"/>
            <a:ext cx="2520000" cy="3979852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erise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pla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itron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i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ygne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re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ycler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8F69EEFC-8E99-4629-A0B1-F27D4B26668D}"/>
              </a:ext>
            </a:extLst>
          </p:cNvPr>
          <p:cNvSpPr txBox="1">
            <a:spLocks/>
          </p:cNvSpPr>
          <p:nvPr/>
        </p:nvSpPr>
        <p:spPr>
          <a:xfrm>
            <a:off x="6267384" y="1619088"/>
            <a:ext cx="2975090" cy="3979853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fran</a:t>
            </a:r>
            <a:r>
              <a:rPr lang="fr-FR" sz="3900" b="1" dirty="0"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ais</a:t>
            </a:r>
          </a:p>
          <a:p>
            <a:pPr marL="0" indent="0">
              <a:buNone/>
            </a:pP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 avan</a:t>
            </a:r>
            <a:r>
              <a:rPr lang="fr-FR" sz="3900" b="1" dirty="0"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ant</a:t>
            </a:r>
          </a:p>
          <a:p>
            <a:pPr marL="0" indent="0">
              <a:buNone/>
            </a:pP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 balan</a:t>
            </a:r>
            <a:r>
              <a:rPr lang="fr-FR" sz="3900" b="1" dirty="0"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oire</a:t>
            </a:r>
          </a:p>
          <a:p>
            <a:pPr marL="0" indent="0">
              <a:buNone/>
            </a:pP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 gar</a:t>
            </a:r>
            <a:r>
              <a:rPr lang="fr-FR" sz="3900" b="1" dirty="0"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</a:p>
          <a:p>
            <a:pPr marL="0" indent="0">
              <a:buNone/>
            </a:pP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 aper</a:t>
            </a:r>
            <a:r>
              <a:rPr lang="fr-FR" sz="3900" b="1" dirty="0"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</a:p>
          <a:p>
            <a:pPr marL="0" indent="0">
              <a:buNone/>
            </a:pP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 dé</a:t>
            </a:r>
            <a:r>
              <a:rPr lang="fr-FR" sz="3900" b="1" dirty="0"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C72D988-D5D5-4B75-9D18-E1BCD6F8B746}"/>
              </a:ext>
            </a:extLst>
          </p:cNvPr>
          <p:cNvSpPr/>
          <p:nvPr/>
        </p:nvSpPr>
        <p:spPr>
          <a:xfrm>
            <a:off x="530093" y="455177"/>
            <a:ext cx="468974" cy="6531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1CA86F52-04F7-2D5C-04F0-FD5C404F3F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194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82B317D6-ED88-4DA2-B104-66C88811A26B}"/>
              </a:ext>
            </a:extLst>
          </p:cNvPr>
          <p:cNvSpPr txBox="1">
            <a:spLocks/>
          </p:cNvSpPr>
          <p:nvPr/>
        </p:nvSpPr>
        <p:spPr>
          <a:xfrm>
            <a:off x="3238375" y="1619090"/>
            <a:ext cx="2520000" cy="3979852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rise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pla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tron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i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gne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re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cler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899C0224-2C73-4557-A664-F4E5070164AE}"/>
              </a:ext>
            </a:extLst>
          </p:cNvPr>
          <p:cNvSpPr txBox="1">
            <a:spLocks/>
          </p:cNvSpPr>
          <p:nvPr/>
        </p:nvSpPr>
        <p:spPr>
          <a:xfrm>
            <a:off x="6267384" y="1619088"/>
            <a:ext cx="2975090" cy="3979853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fran</a:t>
            </a:r>
            <a:r>
              <a:rPr lang="fr-FR" sz="39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fr-FR" sz="39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</a:p>
          <a:p>
            <a:pPr marL="0" indent="0">
              <a:buNone/>
            </a:pP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 avan</a:t>
            </a:r>
            <a:r>
              <a:rPr lang="fr-FR" sz="39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fr-FR" sz="39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nt</a:t>
            </a:r>
          </a:p>
          <a:p>
            <a:pPr marL="0" indent="0">
              <a:buNone/>
            </a:pP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 balan</a:t>
            </a:r>
            <a:r>
              <a:rPr lang="fr-FR" sz="39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fr-FR" sz="39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ire</a:t>
            </a:r>
          </a:p>
          <a:p>
            <a:pPr marL="0" indent="0">
              <a:buNone/>
            </a:pP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 gar</a:t>
            </a:r>
            <a:r>
              <a:rPr lang="fr-FR" sz="39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fr-FR" sz="39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  <a:p>
            <a:pPr marL="0" indent="0">
              <a:buNone/>
            </a:pP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 aper</a:t>
            </a:r>
            <a:r>
              <a:rPr lang="fr-FR" sz="39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fr-FR" sz="39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</a:p>
          <a:p>
            <a:pPr marL="0" indent="0">
              <a:buNone/>
            </a:pP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 dé</a:t>
            </a:r>
            <a:r>
              <a:rPr lang="fr-FR" sz="39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fr-FR" sz="39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endParaRPr lang="fr-FR" sz="3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FA75A9E-CC4F-4073-B640-534366D30CB7}"/>
              </a:ext>
            </a:extLst>
          </p:cNvPr>
          <p:cNvSpPr/>
          <p:nvPr/>
        </p:nvSpPr>
        <p:spPr>
          <a:xfrm>
            <a:off x="530093" y="455177"/>
            <a:ext cx="468974" cy="6531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1F866325-B93A-07A8-B69B-67636C03E1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037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6C9B6C0-C3E6-4C97-8BA8-263C8DEC5700}"/>
              </a:ext>
            </a:extLst>
          </p:cNvPr>
          <p:cNvSpPr/>
          <p:nvPr/>
        </p:nvSpPr>
        <p:spPr>
          <a:xfrm>
            <a:off x="1098682" y="1011503"/>
            <a:ext cx="9760830" cy="5316719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9F3A62C-9C63-4A2F-B6E5-7F553C5DFDE4}"/>
              </a:ext>
            </a:extLst>
          </p:cNvPr>
          <p:cNvSpPr txBox="1"/>
          <p:nvPr/>
        </p:nvSpPr>
        <p:spPr>
          <a:xfrm>
            <a:off x="4753418" y="1011503"/>
            <a:ext cx="226075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 lettre « c »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501F2901-2766-4D67-A01E-FF62EB7929D0}"/>
              </a:ext>
            </a:extLst>
          </p:cNvPr>
          <p:cNvCxnSpPr>
            <a:cxnSpLocks/>
          </p:cNvCxnSpPr>
          <p:nvPr/>
        </p:nvCxnSpPr>
        <p:spPr>
          <a:xfrm flipH="1">
            <a:off x="2875323" y="1490285"/>
            <a:ext cx="2115566" cy="716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A27D8CED-825A-48DF-9DE4-6472D0F942B6}"/>
              </a:ext>
            </a:extLst>
          </p:cNvPr>
          <p:cNvSpPr txBox="1"/>
          <p:nvPr/>
        </p:nvSpPr>
        <p:spPr>
          <a:xfrm>
            <a:off x="1736901" y="2492634"/>
            <a:ext cx="11891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[ k ]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E133120-D9E1-44D5-B178-2A5519C62151}"/>
              </a:ext>
            </a:extLst>
          </p:cNvPr>
          <p:cNvSpPr txBox="1"/>
          <p:nvPr/>
        </p:nvSpPr>
        <p:spPr>
          <a:xfrm>
            <a:off x="923805" y="3212430"/>
            <a:ext cx="2826684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fin d’un mot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(la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se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…)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ou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suivi de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rte, 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rps, 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cu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lture...)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ou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suivi de l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ou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asse, 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cr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ime…)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223FD267-1303-463B-8E60-47DC670511FD}"/>
              </a:ext>
            </a:extLst>
          </p:cNvPr>
          <p:cNvSpPr txBox="1"/>
          <p:nvPr/>
        </p:nvSpPr>
        <p:spPr>
          <a:xfrm>
            <a:off x="4434214" y="2782669"/>
            <a:ext cx="11756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[ s ]</a:t>
            </a:r>
          </a:p>
        </p:txBody>
      </p: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6E3B494C-372F-4BCB-8E53-717D6DFCDED9}"/>
              </a:ext>
            </a:extLst>
          </p:cNvPr>
          <p:cNvCxnSpPr>
            <a:cxnSpLocks/>
          </p:cNvCxnSpPr>
          <p:nvPr/>
        </p:nvCxnSpPr>
        <p:spPr>
          <a:xfrm flipH="1">
            <a:off x="5259313" y="2142930"/>
            <a:ext cx="551439" cy="62487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AA636B8C-EF59-47F0-B8B4-DC2CF155A441}"/>
              </a:ext>
            </a:extLst>
          </p:cNvPr>
          <p:cNvSpPr txBox="1"/>
          <p:nvPr/>
        </p:nvSpPr>
        <p:spPr>
          <a:xfrm>
            <a:off x="3326563" y="3498716"/>
            <a:ext cx="336740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suivi de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ce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rise, 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ci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tron…)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ou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avec une 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cédille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et suivi de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ça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le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ço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n, re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çu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…)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6E7699B-796B-4BE1-887B-AB81BA5B2171}"/>
              </a:ext>
            </a:extLst>
          </p:cNvPr>
          <p:cNvSpPr/>
          <p:nvPr/>
        </p:nvSpPr>
        <p:spPr>
          <a:xfrm>
            <a:off x="530093" y="455177"/>
            <a:ext cx="468974" cy="6531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93A11103-9FD6-6BE0-B606-5DC5C2773A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512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Je m’entraine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/>
              <a:t>PERIODE 4</a:t>
            </a:r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5" name="Titre 1">
            <a:extLst>
              <a:ext uri="{FF2B5EF4-FFF2-40B4-BE49-F238E27FC236}">
                <a16:creationId xmlns:a16="http://schemas.microsoft.com/office/drawing/2014/main" id="{B64D6CFC-6547-4BC7-833C-1CFD7D97A5AE}"/>
              </a:ext>
            </a:extLst>
          </p:cNvPr>
          <p:cNvSpPr txBox="1">
            <a:spLocks/>
          </p:cNvSpPr>
          <p:nvPr/>
        </p:nvSpPr>
        <p:spPr>
          <a:xfrm>
            <a:off x="-569323" y="323355"/>
            <a:ext cx="10515600" cy="8027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9C651486-5B8D-4CED-B878-3CD088249F7A}"/>
              </a:ext>
            </a:extLst>
          </p:cNvPr>
          <p:cNvSpPr txBox="1"/>
          <p:nvPr/>
        </p:nvSpPr>
        <p:spPr>
          <a:xfrm>
            <a:off x="1248741" y="1343112"/>
            <a:ext cx="892294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/>
              <a:t>Quel son fait la lettre C dans les mots : </a:t>
            </a:r>
          </a:p>
          <a:p>
            <a:endParaRPr lang="fr-FR" sz="3200" b="1" dirty="0"/>
          </a:p>
          <a:p>
            <a:r>
              <a:rPr lang="fr-FR" sz="2800" dirty="0"/>
              <a:t>Carton ? </a:t>
            </a:r>
          </a:p>
          <a:p>
            <a:endParaRPr lang="fr-FR" sz="2800" dirty="0"/>
          </a:p>
          <a:p>
            <a:r>
              <a:rPr lang="fr-FR" sz="2800" dirty="0"/>
              <a:t>Décimètre ?</a:t>
            </a:r>
          </a:p>
          <a:p>
            <a:endParaRPr lang="fr-FR" sz="2800" dirty="0"/>
          </a:p>
          <a:p>
            <a:r>
              <a:rPr lang="fr-FR" sz="2800" dirty="0"/>
              <a:t>Façade ?</a:t>
            </a:r>
          </a:p>
          <a:p>
            <a:endParaRPr lang="fr-FR" sz="2800" dirty="0"/>
          </a:p>
          <a:p>
            <a:r>
              <a:rPr lang="fr-FR" sz="2800" dirty="0"/>
              <a:t>Fiancée ?</a:t>
            </a:r>
          </a:p>
          <a:p>
            <a:endParaRPr lang="fr-FR" sz="2800" dirty="0"/>
          </a:p>
          <a:p>
            <a:r>
              <a:rPr lang="fr-FR" sz="2800" dirty="0"/>
              <a:t>Découper ? </a:t>
            </a:r>
          </a:p>
          <a:p>
            <a:endParaRPr lang="fr-FR" dirty="0"/>
          </a:p>
          <a:p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2DEBDC6-CA99-4DCF-B98F-0484A8C00DD3}"/>
              </a:ext>
            </a:extLst>
          </p:cNvPr>
          <p:cNvSpPr/>
          <p:nvPr/>
        </p:nvSpPr>
        <p:spPr>
          <a:xfrm>
            <a:off x="530093" y="455177"/>
            <a:ext cx="468974" cy="6531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5C83800F-DCD4-8363-C423-0E1CCB144F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180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177</Words>
  <Application>Microsoft Office PowerPoint</Application>
  <PresentationFormat>Grand écran</PresentationFormat>
  <Paragraphs>65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Quelle est la règle ? </vt:lpstr>
      <vt:lpstr>Quelle est la règle ? </vt:lpstr>
      <vt:lpstr>Quelle est la règle ? </vt:lpstr>
      <vt:lpstr>La règle : </vt:lpstr>
      <vt:lpstr>Je m’entraine 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22</cp:revision>
  <dcterms:created xsi:type="dcterms:W3CDTF">2021-07-17T07:25:24Z</dcterms:created>
  <dcterms:modified xsi:type="dcterms:W3CDTF">2022-08-06T19:15:16Z</dcterms:modified>
</cp:coreProperties>
</file>